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Lato Black" panose="020F0502020204030203" pitchFamily="34" charset="0"/>
      <p:bold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s Afrâni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3-02T16:42:27.592" idx="1">
    <p:pos x="6000" y="0"/>
    <p:text>galera, me fala quais telas dos protótipos que vocês acham que seria mais interessante e que vocês gostariam de explicar, me fala ai pra poder colocar o print aqui para não ficarmos dependente do programa de prototipação la na hora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3937500" y="2484075"/>
            <a:ext cx="4317000" cy="1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/>
              <a:t>INV</a:t>
            </a:r>
            <a:r>
              <a:rPr lang="pt-BR" sz="10000"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sz="100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</a:t>
            </a:r>
            <a:endParaRPr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WEB ADMIN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75" y="2236675"/>
            <a:ext cx="9786998" cy="5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6739100" y="1051550"/>
            <a:ext cx="4524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Neste ambiente, o administrador pode criar e gerenciar as histórias e todo o conteúdo relacionado a elas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HISTÓRIAS</a:t>
            </a:r>
            <a:endParaRPr sz="6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75" y="2236673"/>
            <a:ext cx="9787002" cy="55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Tem criatividade sobrando? Então junte-se aos criadores de histórias, e dê aos jogadores o gosto do mistério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125" y="2235513"/>
            <a:ext cx="9726551" cy="54686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CAPÍTULOS</a:t>
            </a:r>
            <a:endParaRPr sz="6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Organizado e intuitivo. Sua história é dividida em capítulos. Assim, ninguém se perde em meio a tantas pistas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EVENTOS</a:t>
            </a:r>
            <a:endParaRPr sz="6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301225" y="862800"/>
            <a:ext cx="56025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CONFIGURAÇÕES</a:t>
            </a:r>
            <a:endParaRPr sz="5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7120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432" y="2235525"/>
            <a:ext cx="9721944" cy="54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301225" y="862800"/>
            <a:ext cx="56025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CONFIGURAÇÕES</a:t>
            </a:r>
            <a:endParaRPr sz="5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120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432" y="2235525"/>
            <a:ext cx="9721944" cy="54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706897" y="1579100"/>
            <a:ext cx="62427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INVESTIMENTO 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NECESSÁRIO</a:t>
            </a:r>
            <a:endParaRPr sz="2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5589431" y="1365161"/>
            <a:ext cx="5705343" cy="404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 </a:t>
            </a: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83.000,00</a:t>
            </a:r>
            <a:endParaRPr lang="pt-BR" sz="400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166 </a:t>
            </a:r>
            <a:r>
              <a:rPr lang="pt-BR" sz="4000" dirty="0" err="1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PFs</a:t>
            </a:r>
            <a:endParaRPr sz="4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 </a:t>
            </a:r>
            <a:r>
              <a:rPr lang="pt-BR" sz="4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00 </a:t>
            </a:r>
            <a:r>
              <a:rPr lang="pt-BR" sz="4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PF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20hrs/PF</a:t>
            </a:r>
            <a:endParaRPr sz="4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Não ajustado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110 dias uteis = 6 meses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pessoas na equipe</a:t>
            </a:r>
            <a:endParaRPr sz="4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2976725" y="3030775"/>
            <a:ext cx="8488200" cy="25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produto pode evoluir para gerenciar também múltiplos ambientes, além da universidade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Além de evoluir para outras plataformas  </a:t>
            </a:r>
            <a:r>
              <a:rPr lang="pt-BR" sz="2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609600" y="249639"/>
            <a:ext cx="37593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que 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FUTURO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reserva?</a:t>
            </a:r>
            <a:endParaRPr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931026" y="2173450"/>
            <a:ext cx="56013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PESSOAL,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 b="1" dirty="0">
                <a:solidFill>
                  <a:schemeClr val="tx1"/>
                </a:solidFill>
                <a:latin typeface="Lato Black"/>
                <a:ea typeface="Lato Black"/>
                <a:cs typeface="Lato Black"/>
                <a:sym typeface="Lato Black"/>
              </a:rPr>
              <a:t>Obrigado ☺</a:t>
            </a:r>
            <a:endParaRPr sz="7000" b="1" dirty="0">
              <a:solidFill>
                <a:schemeClr val="tx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Alguém tem alguma dúvida?</a:t>
            </a:r>
            <a:endParaRPr sz="2000" dirty="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Apresentado por Lucas Afrânio, Jorge Rodrigues</a:t>
            </a:r>
            <a:endParaRPr sz="1800" dirty="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Igor </a:t>
            </a:r>
            <a:r>
              <a:rPr lang="pt-BR" sz="1800" dirty="0" err="1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Jordany</a:t>
            </a:r>
            <a:r>
              <a:rPr lang="pt-BR" sz="1800" dirty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, Vinicius Antônio e </a:t>
            </a:r>
            <a:r>
              <a:rPr lang="pt-BR" sz="1800" dirty="0" err="1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Luam</a:t>
            </a:r>
            <a:r>
              <a:rPr lang="pt-BR" sz="1800" dirty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 Cortez</a:t>
            </a:r>
            <a:endParaRPr sz="1800" dirty="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950" y="-75200"/>
            <a:ext cx="12315950" cy="6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721500" y="2017325"/>
            <a:ext cx="107490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um </a:t>
            </a:r>
            <a:r>
              <a:rPr lang="pt-BR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jogo</a:t>
            </a:r>
            <a:r>
              <a:rPr lang="pt-BR" sz="5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leva o jogador a explorar o ambiente a procura de pistas para desvendar </a:t>
            </a:r>
            <a:r>
              <a:rPr lang="pt-BR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mistérios</a:t>
            </a:r>
            <a:endParaRPr sz="10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0343900" y="60823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</a:rPr>
              <a:t>INV</a:t>
            </a:r>
            <a:r>
              <a:rPr lang="pt-BR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973700" y="1968400"/>
            <a:ext cx="107490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</a:t>
            </a:r>
            <a:r>
              <a:rPr lang="pt-BR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produto</a:t>
            </a:r>
            <a:r>
              <a:rPr lang="pt-BR" sz="5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promove a interação entre os jogadores, melhorando a socialização no </a:t>
            </a:r>
            <a:r>
              <a:rPr lang="pt-BR" sz="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ambiente</a:t>
            </a:r>
            <a:endParaRPr sz="10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0343900" y="60823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INV</a:t>
            </a:r>
            <a:r>
              <a:rPr lang="pt-BR"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sz="30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40431"/>
            <a:ext cx="48768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185634" y="3011900"/>
            <a:ext cx="7583966" cy="3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 dirty="0">
                <a:solidFill>
                  <a:schemeClr val="tx2">
                    <a:lumMod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Ao jogar, o usuário pode se imergir em uma aventura misteriosa, enquanto conhece o campus da UFMT</a:t>
            </a:r>
            <a:endParaRPr sz="4500" dirty="0">
              <a:solidFill>
                <a:schemeClr val="tx2">
                  <a:lumMod val="25000"/>
                </a:schemeClr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10390800" y="1760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34343"/>
                </a:solidFill>
              </a:rPr>
              <a:t>INV</a:t>
            </a:r>
            <a:r>
              <a:rPr lang="pt-BR" sz="3000">
                <a:solidFill>
                  <a:srgbClr val="434343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sz="3000">
              <a:solidFill>
                <a:srgbClr val="43434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6230350" y="1668746"/>
            <a:ext cx="50097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PROTÓTIPO</a:t>
            </a:r>
            <a:endParaRPr sz="6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APP MOBILE</a:t>
            </a:r>
            <a:endParaRPr sz="60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Nesse ambiente, o jogador pode fazer login usando redes sociais e começar sua aventura como investigador/explorador</a:t>
            </a:r>
            <a:endParaRPr sz="2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091" y="503699"/>
            <a:ext cx="3574300" cy="63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5312650" y="164610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MAPA PARA </a:t>
            </a:r>
            <a:endParaRPr sz="4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EXPLORAR</a:t>
            </a:r>
            <a:endParaRPr sz="4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O investigador está prestes a encontrar pistas e desafios em locais específicos, que o auxiliarão a desvendar o maior dos mistérios </a:t>
            </a:r>
            <a:endParaRPr sz="3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73" y="424576"/>
            <a:ext cx="3610900" cy="64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LOJA DE </a:t>
            </a:r>
            <a:r>
              <a:rPr lang="pt-BR" sz="4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HISTÓRIAS</a:t>
            </a:r>
            <a:endParaRPr sz="4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InvEx já conta com histórias incríveis que garantem muita diversão e suspense, mas você pode adquirir mais histórias para se tornar o maior dos detetives!</a:t>
            </a:r>
            <a:endParaRPr sz="3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4" y="443902"/>
            <a:ext cx="3610900" cy="641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CONQUISTAS</a:t>
            </a:r>
            <a:endParaRPr sz="4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Conseguiu coletar todas as pistas em tempo record? Chegou no local antes do criminoso? Você será recompensado por isso!</a:t>
            </a:r>
            <a:endParaRPr sz="3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0" y="475394"/>
            <a:ext cx="3610900" cy="638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NOTIFICAÇÕES</a:t>
            </a:r>
            <a:endParaRPr sz="4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Não perca nada, pois a qualquer momento, pode surgir uma nova pista! E fique por dentro de quem está na mesma missão que você!</a:t>
            </a:r>
            <a:endParaRPr sz="3000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139" y="371350"/>
            <a:ext cx="3648740" cy="64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379</Words>
  <Application>Microsoft Office PowerPoint</Application>
  <PresentationFormat>Widescreen</PresentationFormat>
  <Paragraphs>63</Paragraphs>
  <Slides>18</Slides>
  <Notes>18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Lato Black</vt:lpstr>
      <vt:lpstr>Arial</vt:lpstr>
      <vt:lpstr>Calibri</vt:lpstr>
      <vt:lpstr>Lato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Afrânio</dc:creator>
  <cp:lastModifiedBy>Lucas Afrânio</cp:lastModifiedBy>
  <cp:revision>6</cp:revision>
  <dcterms:modified xsi:type="dcterms:W3CDTF">2018-03-02T18:47:02Z</dcterms:modified>
</cp:coreProperties>
</file>